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C12C1B66-1416-455C-AA99-433225C4B1A0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71" autoAdjust="0"/>
  </p:normalViewPr>
  <p:slideViewPr>
    <p:cSldViewPr>
      <p:cViewPr varScale="1">
        <p:scale>
          <a:sx n="42" d="100"/>
          <a:sy n="42" d="100"/>
        </p:scale>
        <p:origin x="132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C21F-080A-4FD7-AD03-9E50B6FC49FB}" type="datetimeFigureOut">
              <a:rPr lang="en-US" smtClean="0"/>
              <a:t>10/26/2015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274B6-A269-4C79-995D-3A32233E0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238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C21F-080A-4FD7-AD03-9E50B6FC49FB}" type="datetimeFigureOut">
              <a:rPr lang="en-US" smtClean="0"/>
              <a:t>10/26/2015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274B6-A269-4C79-995D-3A32233E0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828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C21F-080A-4FD7-AD03-9E50B6FC49FB}" type="datetimeFigureOut">
              <a:rPr lang="en-US" smtClean="0"/>
              <a:t>10/26/2015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274B6-A269-4C79-995D-3A32233E0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290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0" y="0"/>
            <a:ext cx="9144000" cy="1219200"/>
            <a:chOff x="0" y="0"/>
            <a:chExt cx="9144000" cy="1219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0"/>
              <a:ext cx="9144000" cy="1219200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0" y="76200"/>
              <a:ext cx="9144000" cy="106680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C21F-080A-4FD7-AD03-9E50B6FC49FB}" type="datetimeFigureOut">
              <a:rPr lang="en-US" smtClean="0"/>
              <a:t>10/26/2015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274B6-A269-4C79-995D-3A32233E0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998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C21F-080A-4FD7-AD03-9E50B6FC49FB}" type="datetimeFigureOut">
              <a:rPr lang="en-US" smtClean="0"/>
              <a:t>10/26/2015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274B6-A269-4C79-995D-3A32233E0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674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0" y="0"/>
            <a:ext cx="9144000" cy="1219200"/>
            <a:chOff x="0" y="0"/>
            <a:chExt cx="9144000" cy="1219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0"/>
              <a:ext cx="9144000" cy="1219200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0" y="76200"/>
              <a:ext cx="9144000" cy="106680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C21F-080A-4FD7-AD03-9E50B6FC49FB}" type="datetimeFigureOut">
              <a:rPr lang="en-US" smtClean="0"/>
              <a:t>10/26/2015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274B6-A269-4C79-995D-3A32233E0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92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C21F-080A-4FD7-AD03-9E50B6FC49FB}" type="datetimeFigureOut">
              <a:rPr lang="en-US" smtClean="0"/>
              <a:t>10/26/2015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274B6-A269-4C79-995D-3A32233E0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352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 userDrawn="1"/>
        </p:nvGrpSpPr>
        <p:grpSpPr>
          <a:xfrm>
            <a:off x="0" y="0"/>
            <a:ext cx="9144000" cy="1219200"/>
            <a:chOff x="0" y="0"/>
            <a:chExt cx="9144000" cy="1219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0" y="0"/>
              <a:ext cx="9144000" cy="1219200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0" y="76200"/>
              <a:ext cx="9144000" cy="106680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C21F-080A-4FD7-AD03-9E50B6FC49FB}" type="datetimeFigureOut">
              <a:rPr lang="en-US" smtClean="0"/>
              <a:t>10/26/2015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274B6-A269-4C79-995D-3A32233E0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3468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C21F-080A-4FD7-AD03-9E50B6FC49FB}" type="datetimeFigureOut">
              <a:rPr lang="en-US" smtClean="0"/>
              <a:t>10/26/2015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274B6-A269-4C79-995D-3A32233E0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25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62753" y="53788"/>
            <a:ext cx="3429000" cy="1447800"/>
            <a:chOff x="0" y="0"/>
            <a:chExt cx="9144000" cy="1219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0"/>
              <a:ext cx="9144000" cy="1219200"/>
            </a:xfrm>
            <a:prstGeom prst="rect">
              <a:avLst/>
            </a:prstGeom>
            <a:solidFill>
              <a:schemeClr val="tx2"/>
            </a:solidFill>
            <a:ln w="1047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0" y="76200"/>
              <a:ext cx="9144000" cy="106680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53" y="144276"/>
            <a:ext cx="3429000" cy="122732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754" y="1501588"/>
            <a:ext cx="3402760" cy="46245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C21F-080A-4FD7-AD03-9E50B6FC49FB}" type="datetimeFigureOut">
              <a:rPr lang="en-US" smtClean="0"/>
              <a:t>10/26/2015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E6274B6-A269-4C79-995D-3A32233E098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900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C21F-080A-4FD7-AD03-9E50B6FC49FB}" type="datetimeFigureOut">
              <a:rPr lang="en-US" smtClean="0"/>
              <a:t>10/26/2015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274B6-A269-4C79-995D-3A32233E0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154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CC21F-080A-4FD7-AD03-9E50B6FC49FB}" type="datetimeFigureOut">
              <a:rPr lang="en-US" smtClean="0"/>
              <a:t>10/26/2015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6274B6-A269-4C79-995D-3A32233E098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62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Create Your Own Business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Owner/Partners/ Board members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“Business Slogan/ Tagline”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5975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[What is your business?]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[</a:t>
            </a:r>
            <a:r>
              <a:rPr lang="en-US" dirty="0" smtClean="0"/>
              <a:t>What will you sell?]</a:t>
            </a:r>
          </a:p>
          <a:p>
            <a:r>
              <a:rPr lang="en-US" dirty="0" smtClean="0"/>
              <a:t>[Target Market]</a:t>
            </a:r>
          </a:p>
          <a:p>
            <a:pPr lvl="1"/>
            <a:r>
              <a:rPr lang="en-US" dirty="0" smtClean="0"/>
              <a:t>[Who is going to buy]</a:t>
            </a:r>
          </a:p>
          <a:p>
            <a:pPr lvl="1"/>
            <a:r>
              <a:rPr lang="en-US" dirty="0" smtClean="0"/>
              <a:t>[Where will you sell it]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[Why is there a demand for your product or service?]</a:t>
            </a:r>
          </a:p>
          <a:p>
            <a:r>
              <a:rPr lang="en-US" dirty="0" smtClean="0"/>
              <a:t>[Why is your product or service better than the rest (be brief)]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002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</a:t>
            </a:r>
            <a:r>
              <a:rPr lang="en-US" dirty="0" smtClean="0"/>
              <a:t>usiness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[What type of business are you?]</a:t>
            </a:r>
          </a:p>
          <a:p>
            <a:r>
              <a:rPr lang="en-US" dirty="0" smtClean="0"/>
              <a:t>[Who are you in business with?]</a:t>
            </a:r>
          </a:p>
          <a:p>
            <a:r>
              <a:rPr lang="en-US" dirty="0" smtClean="0"/>
              <a:t>[Who are you? (your experience and ability to run this business)]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711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[Where will your business be located?]</a:t>
            </a:r>
          </a:p>
          <a:p>
            <a:r>
              <a:rPr lang="en-US" dirty="0" smtClean="0"/>
              <a:t>[Why will this help your business target your market?]</a:t>
            </a:r>
          </a:p>
          <a:p>
            <a:r>
              <a:rPr lang="en-US" dirty="0" smtClean="0"/>
              <a:t>[Is you business dependent on location?]</a:t>
            </a:r>
          </a:p>
          <a:p>
            <a:r>
              <a:rPr lang="en-US" dirty="0" smtClean="0"/>
              <a:t>[Where are you competitors?]</a:t>
            </a:r>
          </a:p>
          <a:p>
            <a:pPr lvl="1"/>
            <a:r>
              <a:rPr lang="en-US" dirty="0" smtClean="0"/>
              <a:t>[Can you create a geographic monopoly?]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6759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Competition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[Who else is in the market?]</a:t>
            </a:r>
          </a:p>
          <a:p>
            <a:r>
              <a:rPr lang="en-US" dirty="0" smtClean="0"/>
              <a:t>[Are there any direct competitors? (businesses that are selling essentially the same product)]</a:t>
            </a:r>
          </a:p>
          <a:p>
            <a:r>
              <a:rPr lang="en-US" dirty="0" smtClean="0"/>
              <a:t>[Are there any indirect competitors? (businesses that are selling a product or service that meets the same need in the market)</a:t>
            </a:r>
          </a:p>
          <a:p>
            <a:r>
              <a:rPr lang="en-US" dirty="0" smtClean="0"/>
              <a:t>[What is the competitions target market?]</a:t>
            </a:r>
          </a:p>
          <a:p>
            <a:r>
              <a:rPr lang="en-US" dirty="0" smtClean="0"/>
              <a:t>[How is your business going to compete? (better product? lower price? new idea?)]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712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Marketing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[How will you generate demand?]</a:t>
            </a:r>
          </a:p>
          <a:p>
            <a:pPr lvl="1"/>
            <a:r>
              <a:rPr lang="en-US" dirty="0" smtClean="0"/>
              <a:t>[Why are you better than the competition? What advantage do you have?]</a:t>
            </a:r>
          </a:p>
          <a:p>
            <a:r>
              <a:rPr lang="en-US" dirty="0" smtClean="0"/>
              <a:t>[How will people learn about your product or service?]</a:t>
            </a:r>
          </a:p>
          <a:p>
            <a:pPr lvl="1"/>
            <a:r>
              <a:rPr lang="en-US" dirty="0" smtClean="0"/>
              <a:t>[where will you advertise to reach your target market]</a:t>
            </a:r>
          </a:p>
          <a:p>
            <a:r>
              <a:rPr lang="en-US" dirty="0" smtClean="0"/>
              <a:t>[How will you draw in business?]</a:t>
            </a:r>
          </a:p>
          <a:p>
            <a:pPr lvl="1"/>
            <a:r>
              <a:rPr lang="en-US" dirty="0" smtClean="0"/>
              <a:t>[Deals/Promotions/ Grand Opening]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3924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Labor and 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[How many?]</a:t>
            </a:r>
          </a:p>
          <a:p>
            <a:r>
              <a:rPr lang="en-US" dirty="0" smtClean="0"/>
              <a:t>[Full or part time? Why?]</a:t>
            </a:r>
          </a:p>
          <a:p>
            <a:r>
              <a:rPr lang="en-US" dirty="0" smtClean="0"/>
              <a:t>[What kind of benefits will you offer]</a:t>
            </a:r>
          </a:p>
          <a:p>
            <a:pPr lvl="1"/>
            <a:r>
              <a:rPr lang="en-US" dirty="0" smtClean="0"/>
              <a:t>[discounts? Health? Vacation time?]</a:t>
            </a:r>
          </a:p>
          <a:p>
            <a:r>
              <a:rPr lang="en-US" dirty="0" smtClean="0"/>
              <a:t>[Social Responsibility? (how will your business help take care of employees and the great economy]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43108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Metrics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[How will you measure success?]</a:t>
            </a:r>
          </a:p>
          <a:p>
            <a:pPr lvl="1"/>
            <a:r>
              <a:rPr lang="en-US" dirty="0" smtClean="0"/>
              <a:t>[Annual income? # of employees? Quantity sold?]</a:t>
            </a:r>
          </a:p>
          <a:p>
            <a:pPr lvl="1"/>
            <a:r>
              <a:rPr lang="en-US" dirty="0" smtClean="0"/>
              <a:t>[Short-Term Goals:?]</a:t>
            </a:r>
          </a:p>
          <a:p>
            <a:pPr lvl="1"/>
            <a:r>
              <a:rPr lang="en-US" dirty="0" smtClean="0"/>
              <a:t>[Long-Term Goals:?]</a:t>
            </a:r>
          </a:p>
          <a:p>
            <a:r>
              <a:rPr lang="en-US" dirty="0" smtClean="0"/>
              <a:t>[Obstacles/Challenges/Open questions #1]</a:t>
            </a:r>
          </a:p>
          <a:p>
            <a:pPr lvl="1"/>
            <a:r>
              <a:rPr lang="en-US" dirty="0" smtClean="0"/>
              <a:t>[Proposed solution]</a:t>
            </a:r>
          </a:p>
          <a:p>
            <a:r>
              <a:rPr lang="en-US" dirty="0" smtClean="0"/>
              <a:t>[Obstacles/Challenges/Open questions #2]</a:t>
            </a:r>
          </a:p>
          <a:p>
            <a:pPr lvl="1"/>
            <a:r>
              <a:rPr lang="en-US" dirty="0" smtClean="0"/>
              <a:t>[Proposed solution]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557906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</TotalTime>
  <Words>384</Words>
  <Application>Microsoft Office PowerPoint</Application>
  <PresentationFormat>On-screen Show (4:3)</PresentationFormat>
  <Paragraphs>49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Impact</vt:lpstr>
      <vt:lpstr>Times New Roman</vt:lpstr>
      <vt:lpstr>Office Theme</vt:lpstr>
      <vt:lpstr>Create Your Own Business</vt:lpstr>
      <vt:lpstr>[What is your business?]</vt:lpstr>
      <vt:lpstr>Business Organization</vt:lpstr>
      <vt:lpstr>Location</vt:lpstr>
      <vt:lpstr>The Competition</vt:lpstr>
      <vt:lpstr>Marketing Plan</vt:lpstr>
      <vt:lpstr>Labor and Benefits</vt:lpstr>
      <vt:lpstr>Business Metrics</vt:lpstr>
    </vt:vector>
  </TitlesOfParts>
  <Company>PCSD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Create Your Own Business</dc:title>
  <dc:creator>McCarthy, Justin</dc:creator>
  <cp:lastModifiedBy>Kois, Elizabeth</cp:lastModifiedBy>
  <cp:revision>10</cp:revision>
  <dcterms:created xsi:type="dcterms:W3CDTF">2015-10-25T13:03:10Z</dcterms:created>
  <dcterms:modified xsi:type="dcterms:W3CDTF">2015-10-26T11:44:52Z</dcterms:modified>
</cp:coreProperties>
</file>